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71" r:id="rId11"/>
    <p:sldId id="273" r:id="rId12"/>
    <p:sldId id="264" r:id="rId13"/>
    <p:sldId id="274" r:id="rId14"/>
    <p:sldId id="268" r:id="rId15"/>
    <p:sldId id="265" r:id="rId16"/>
    <p:sldId id="267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1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PERSPECTIVES OF MENTAL HEALTH AND MENTAL HEALTH NURSING</a:t>
            </a:r>
          </a:p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CHARACTERISTICS  OF  MENTALLY  HEALTHY  AND  MENTALLY  ILL  PERSON</a:t>
            </a:r>
          </a:p>
          <a:p>
            <a:pPr algn="ctr"/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 NO:1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MENTAL HEALTH NURSING</a:t>
            </a:r>
          </a:p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VSPM’S COLLEGE OF NURSING &amp; RESEARCH CENTRE, NAGPUR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Changes   &amp;  the   consequent  distress   cause   disturbance   In  day  to  day  activities,  work   &amp;  relationship  with  other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mentally ill person’s are pessimistic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avoids problems than solving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Poor self concept. Feels inadequate.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Not able to cope up with and establish a relationship.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Unable to use the authority properly &amp; unable to accept the responsibility.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Easily gets irritated than to enjoy the humour.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React inappropriately and is incongruent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far, we have discussed about  the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Definition  of  mental  health  &amp;   mental  illness ,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Characteristics  of  the  mentally  healthy  &amp;  ill  person.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APPLIED ASPECTS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By understanding the mental health &amp; mental illness, the student nurse will be able to  identify the characteristics of a mentally healthy &amp; mentally ill person.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REFERENCES 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R. Sreevani “ A  guide  to  Mental  health  nursing” 3</a:t>
            </a:r>
            <a:r>
              <a:rPr lang="en-US" sz="33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edition, jaypee  publication.</a:t>
            </a:r>
          </a:p>
          <a:p>
            <a:pPr algn="just">
              <a:lnSpc>
                <a:spcPct val="150000"/>
              </a:lnSpc>
            </a:pPr>
            <a:endParaRPr lang="en-US" sz="3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K .P. Neeraja “essentials  of  mental health  &amp;  psychiatric  nursing” volume 1 , jaypee  publication</a:t>
            </a:r>
          </a:p>
          <a:p>
            <a:pPr algn="just">
              <a:lnSpc>
                <a:spcPct val="150000"/>
              </a:lnSpc>
            </a:pPr>
            <a:endParaRPr lang="en-US" sz="3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Mary  C. Townsend “Psychiatric  nursing” 5</a:t>
            </a:r>
            <a:r>
              <a:rPr lang="en-US" sz="33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edition, jaypee  publication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MUHS EXAM APPEARED  QUESTIONS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Define mental health. Characteristics of mentally healthy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person                                      ( SAQ 5marks)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4572000"/>
          </a:xfrm>
        </p:spPr>
        <p:txBody>
          <a:bodyPr/>
          <a:lstStyle/>
          <a:p>
            <a:r>
              <a:rPr lang="en-IN" dirty="0" smtClean="0">
                <a:solidFill>
                  <a:srgbClr val="002060"/>
                </a:solidFill>
              </a:rPr>
              <a:t> THANK YOU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Arial" charset="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wishes to acknowledge with thanks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Efforts of  Ms Liji Varghese  for making this LRM</a:t>
            </a:r>
          </a:p>
          <a:p>
            <a:pPr algn="just">
              <a:lnSpc>
                <a:spcPct val="150000"/>
              </a:lnSpc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Staff of the department for content validation</a:t>
            </a:r>
          </a:p>
          <a:p>
            <a:pPr algn="just">
              <a:lnSpc>
                <a:spcPct val="150000"/>
              </a:lnSpc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 department for guidance &amp; format validation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PURPOSE STATEMENT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>
                <a:schemeClr val="accent3"/>
              </a:buClr>
              <a:buNone/>
              <a:defRPr/>
            </a:pPr>
            <a:r>
              <a:rPr lang="en-US" sz="3600" dirty="0" smtClean="0"/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the end of the class  the students will be able to gain knowledge regarding characteristics of mentally healthy &amp; mentally ill person and will apply this in their clinical practice.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601"/>
          <a:ext cx="8686800" cy="534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4724400"/>
                <a:gridCol w="1688432"/>
                <a:gridCol w="1435768"/>
              </a:tblGrid>
              <a:tr h="638953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Learning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objectives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Domain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115297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Define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mental health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118069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mentally healthy person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know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1180690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Define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mental illness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1180690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4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Characteristics of mentally</a:t>
                      </a:r>
                      <a:r>
                        <a:rPr lang="en-IN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ill person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“Mental  health  is  an  adjustment   of  human  being  to  the  world   and  to  each   other  with  a maximum  of  effectiveness and   happiness.”  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Karl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Menninger(1947)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554162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CHARACTERISTICS  OF  MENTALLY  HEALTHY   PERSON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800" b="1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 has  ability  to  make  adjustment 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  has  sense  of  personal  worth, feels, worthwhile  &amp;  important.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 solves  his  problem  by  his  own  effort  &amp;  makes  his  own  decision.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 has  sense of  personal  security  &amp;  feel  secure  in  group, show  understanding  of  other  people’s  problem  &amp;  motives.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 has  sense  of  responsibility.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 can  give  accept  love.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 lives  in  world  of  reality  rather  than  fantasy.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  shows  emotional  maturity  in  his  behavior  &amp;  develop  frustration  &amp;  disappointment  in  his  daily  life.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 has  developed  a  philosophy  of  life  that  gives  meaning  &amp;  purpose  to  his  daily  activities.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 has  variety  of  interest  &amp;  gradually  lives  a  well  balanced  life  of  work ,  rest  &amp;  recreation.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 positive  outlook  toward  life.  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  OF  MENTAL  ILLNESS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Mental  &amp;  behavioral  disorders  are  understood  as  clinically  significant  condition  characterized  by  alteration  in  thinking ,  mood(emotion)  or  behavior  associated  with  personal  distress  or  impaired  functioning.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(WHO  -2001)</a:t>
            </a:r>
          </a:p>
          <a:p>
            <a:pPr algn="just">
              <a:lnSpc>
                <a:spcPct val="150000"/>
              </a:lnSpc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CHARACTERISTICS  OF  MENTALLY  ILL  PERSON:-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Changes  in  one’s  thinking , memory , perception, feeling  &amp;  judgment  resulting  in  changes  in  talk  &amp;  behavior  which  appear  to  be  deviant  from  previous  personality  or  from  the  norms  of  community.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These  changes  in  behavior  cause  distress  &amp;  suffering  to  the  individual  or  other  or  both.</a:t>
            </a:r>
          </a:p>
          <a:p>
            <a:pPr algn="just">
              <a:lnSpc>
                <a:spcPct val="150000"/>
              </a:lnSpc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614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PURPOSE STATEMENT </vt:lpstr>
      <vt:lpstr>   LEARNING OBJECTIVES</vt:lpstr>
      <vt:lpstr>DEFINITION</vt:lpstr>
      <vt:lpstr>CHARACTERISTICS  OF  MENTALLY  HEALTHY   PERSON </vt:lpstr>
      <vt:lpstr>Slide 6</vt:lpstr>
      <vt:lpstr>Slide 7</vt:lpstr>
      <vt:lpstr>DEFINITION  OF  MENTAL  ILLNESS </vt:lpstr>
      <vt:lpstr>CHARACTERISTICS  OF  MENTALLY  ILL  PERSON:- </vt:lpstr>
      <vt:lpstr>Slide 10</vt:lpstr>
      <vt:lpstr>Slide 11</vt:lpstr>
      <vt:lpstr>SUMMARY </vt:lpstr>
      <vt:lpstr>APPLIED ASPECTS</vt:lpstr>
      <vt:lpstr>REFERENCES </vt:lpstr>
      <vt:lpstr>MUHS EXAM APPEARED  QUESTIONS </vt:lpstr>
      <vt:lpstr> THANK YOU</vt:lpstr>
      <vt:lpstr>ACKNOWLEDGEMENT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PERSPECTIVES OF MENTAL HEALTH AND MENTAL HEALTH NURSING  CHARACTERISTICS  OF  MENTALLY  HEALTHY  AND  MENTALLY  ILL  PERSON </dc:title>
  <dc:creator>HP</dc:creator>
  <cp:lastModifiedBy>HP</cp:lastModifiedBy>
  <cp:revision>14</cp:revision>
  <dcterms:created xsi:type="dcterms:W3CDTF">2006-08-16T00:00:00Z</dcterms:created>
  <dcterms:modified xsi:type="dcterms:W3CDTF">2015-05-28T05:10:51Z</dcterms:modified>
</cp:coreProperties>
</file>