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NURSING MANAGEMENT OF PATIENT WITH PERSONALITY DISORDERS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PERSONALITY DISORDERS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LECTURE NO:1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OF MENTAL HEALTH NURSING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VSPM’S COLLEGE OF NURSING &amp; RESEARCH CENTRE, NAGPUR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2.Schizoid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characterised by detachment and social withdrawal.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Emotionally cold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Aloof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Detached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Humourless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Inability to experience pleasure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900" dirty="0" smtClean="0">
                <a:latin typeface="Times New Roman" pitchFamily="18" charset="0"/>
                <a:cs typeface="Times New Roman" pitchFamily="18" charset="0"/>
              </a:rPr>
              <a:t>3.Schizotypal </a:t>
            </a:r>
            <a:r>
              <a:rPr lang="en-IN" sz="4900" dirty="0" smtClean="0">
                <a:latin typeface="Times New Roman" pitchFamily="18" charset="0"/>
                <a:cs typeface="Times New Roman" pitchFamily="18" charset="0"/>
              </a:rPr>
              <a:t>disorder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marked by odd thinking and behaviour, a pervasive pattern of social and interpersonal deficits and acute discomfort with others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CLIICAL FEATURES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Inappropriate affect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Social withdrawal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Lack of close relationship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Odd, eccentric or peculiar behaviour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4.Antisocial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(dissocial) 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characterized by chronic antisocial behaviour that violates others rights or social norms which predisposes the affected person to criminal behaviour.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Failure to sustain relationship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Impulsive actions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Tendency to cause violence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Lack of guilt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Disregard for the feelings of others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Inability to maintain close personal relationship.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5.Histrionic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characterized by a pervasive pattern of excessive emotionality and attention seeking behaviour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Dramatic emotionality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Attention seeking behaviour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Impulsivity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Ego centricity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Craving for novelty and excitement</a:t>
            </a:r>
          </a:p>
          <a:p>
            <a:pPr algn="just">
              <a:lnSpc>
                <a:spcPct val="150000"/>
              </a:lnSpc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6.Narcissistic 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Self centred, self absorbed and lacking in empathy for others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Attention seeking, dramatic behaviour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Unable to face criticism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Arrogance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Self importance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7.Borderline 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marked by a pattern of instability in interpersonal relationships, mood, behaviour and self image.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Unstable relationship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Unstable self image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Unstable emotions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Impulsivity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8.Anxious (avoidant) 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marked by feelings of inadequacy, extreme social anxiety, social withdrawal and hypersensitivity to others opinions.</a:t>
            </a:r>
          </a:p>
          <a:p>
            <a:pPr algn="just">
              <a:lnSpc>
                <a:spcPct val="150000"/>
              </a:lnSpc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Poor self confidence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Feeling of tension and apprehension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Inferiority complex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Fear of criticism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Unwillingness to become involved with people</a:t>
            </a:r>
          </a:p>
          <a:p>
            <a:pPr>
              <a:lnSpc>
                <a:spcPct val="150000"/>
              </a:lnSpc>
              <a:buNone/>
            </a:pPr>
            <a:endParaRPr lang="en-IN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 end of the lecture the students will be able to gain knowledge regarding personality disorder and will apply   this in to clinical practice.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900" dirty="0" smtClean="0">
                <a:latin typeface="Times New Roman" pitchFamily="18" charset="0"/>
                <a:cs typeface="Times New Roman" pitchFamily="18" charset="0"/>
              </a:rPr>
              <a:t>9.Dependent personality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is characterized by an extreme need to be taken care of, which leads to submissive, clinging behaviour and fear of separation or rejection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Inability to take decision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Feeling uncomfortable or helpless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Low self esteem and lack of confidence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1752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IN" sz="4900" dirty="0" smtClean="0">
                <a:latin typeface="Times New Roman" pitchFamily="18" charset="0"/>
                <a:cs typeface="Times New Roman" pitchFamily="18" charset="0"/>
              </a:rPr>
              <a:t>10.Obsessive – compulsive personality disorder</a:t>
            </a:r>
            <a:br>
              <a:rPr lang="en-IN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marked by a pervasive desire for perfection and order at the expense of openness, flexibility and efficiency.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Feeling of excessive doubt and caution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Perfectionism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Rigidity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High standards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TREATMENT MODALITIES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Personality disorder is often difficult to treat.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Drug treatment has a very limited role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Individual and group therapy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Occupational therapy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Recreation therapy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NURSING MANAGEMNT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Convey an accepting attitude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Maintain low level of stimuli in the environment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Provide positive feedback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Observe patient behaviour frequently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Encourage the patient to express feelings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Encourage the patient to participate in unit activities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Assess for suicidal ideation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So far, we have discussed about</a:t>
            </a:r>
          </a:p>
          <a:p>
            <a:pPr algn="just" fontAlgn="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Definition of abnormal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personality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Etiology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personality disorders</a:t>
            </a:r>
          </a:p>
          <a:p>
            <a:pPr algn="just" fontAlgn="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arious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types of personality disorders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reatment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modalities for personality disorders</a:t>
            </a:r>
          </a:p>
          <a:p>
            <a:pPr algn="just" fontAlgn="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ursing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management for personality disorders</a:t>
            </a:r>
          </a:p>
          <a:p>
            <a:pPr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APPLIED ASPECTS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By understanding about personality disorders the student nurse will able to identify the client with abnormal personality and provide care for such patients.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IN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 Sreevani, “A guide to mental health and                                                                  psychiatric nursing”.3</a:t>
            </a:r>
            <a:r>
              <a:rPr lang="en-IN" sz="28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Niraj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Ahuja, “A short text book of psychiatry”.7</a:t>
            </a:r>
            <a:r>
              <a:rPr lang="en-IN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MUHS EXAM APPEARED  QUESTIONS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Explain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about personality disorders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     (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5marks)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                      </a:t>
            </a:r>
          </a:p>
          <a:p>
            <a:pPr>
              <a:buNone/>
            </a:pP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                   THANK YOU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wishes to acknowledge with thanks</a:t>
            </a:r>
          </a:p>
          <a:p>
            <a:pPr algn="just"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Efforts of  Ms Liji Varghese  for making this LRM</a:t>
            </a:r>
          </a:p>
          <a:p>
            <a:pPr algn="just"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Staff of the department for content validation</a:t>
            </a:r>
          </a:p>
          <a:p>
            <a:pPr algn="just"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 department for guidance &amp; format validation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38202"/>
          <a:ext cx="8458200" cy="5750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753"/>
                <a:gridCol w="4971047"/>
                <a:gridCol w="1483895"/>
                <a:gridCol w="1335505"/>
              </a:tblGrid>
              <a:tr h="110780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Sr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no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Domain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</a:tr>
              <a:tr h="797612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Define</a:t>
                      </a:r>
                      <a:r>
                        <a:rPr lang="en-IN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abnormal personality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85542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Enlist etiology of personality disorders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812392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Explain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various types of personality disorders</a:t>
                      </a:r>
                      <a:endParaRPr lang="en-IN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know</a:t>
                      </a:r>
                    </a:p>
                  </a:txBody>
                  <a:tcPr marT="45715" marB="45715"/>
                </a:tc>
              </a:tr>
              <a:tr h="935379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4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Discuss  </a:t>
                      </a:r>
                      <a:r>
                        <a:rPr lang="en-I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treatment</a:t>
                      </a:r>
                      <a:r>
                        <a:rPr lang="en-IN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modalities for personality disorders</a:t>
                      </a:r>
                      <a:endParaRPr lang="en-IN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</a:p>
                  </a:txBody>
                  <a:tcPr marT="45715" marB="45715"/>
                </a:tc>
              </a:tr>
              <a:tr h="1206383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5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Discuss nursing management for personality</a:t>
                      </a:r>
                      <a:r>
                        <a:rPr lang="en-IN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disorders</a:t>
                      </a:r>
                      <a:endParaRPr lang="en-IN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 abnormal personality is one in which there are “ deeply ingrained maladaptive pattern of behaviour recognizable by the time of adolescence or earlier and continuing through most of adult life.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                             (ICD9)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ETIOLOGY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Exact cause is unknown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Genetic factors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Biological factors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Psychodynamic theories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Other factors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TYPES OF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ABNORMAL PERSONALITIES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Paranoid personality disorder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Schizoid personality disorder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Schizotypal disorder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Antisocial (dissocial) personality disorder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Histrionic personality disorder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CONT...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6.Narcissistic personality disorder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7.Borderline personality disorder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8.Anxious (avoidant) personality disorder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9.Dependent personality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10.Obsessive – compulsive personality disorder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1.Paranoid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personality disorder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disorder is marked by a distrust of other people and a constant unwarranted suspicion that others have sinister motives.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CLINICAL  FEATURES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/>
              <a:t>suspicious 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/>
              <a:t>Mistrustful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/>
              <a:t>Sensitive 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/>
              <a:t>Argumentative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/>
              <a:t>Self important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/>
              <a:t>Jealous and irritable</a:t>
            </a:r>
          </a:p>
          <a:p>
            <a:pPr>
              <a:buNone/>
            </a:pPr>
            <a:endParaRPr lang="en-IN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746</Words>
  <Application>Microsoft Office PowerPoint</Application>
  <PresentationFormat>On-screen Show (4:3)</PresentationFormat>
  <Paragraphs>161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NURSING MANAGEMENT OF PATIENT WITH PERSONALITY DISORDERS  PERSONALITY DISORDERS LECTURE NO:1  DEPARTMENT OF MENTAL HEALTH NURSING  VSPM’S COLLEGE OF NURSING &amp; RESEARCH CENTRE, NAGPUR </vt:lpstr>
      <vt:lpstr>PURPOSE STATEMENT</vt:lpstr>
      <vt:lpstr>   LEARNING OBJECTIVES</vt:lpstr>
      <vt:lpstr>DEFINITION</vt:lpstr>
      <vt:lpstr>ETIOLOGY</vt:lpstr>
      <vt:lpstr>TYPES OF ABNORMAL PERSONALITIES</vt:lpstr>
      <vt:lpstr>CONT...</vt:lpstr>
      <vt:lpstr>1.Paranoid personality disorder </vt:lpstr>
      <vt:lpstr>Slide 9</vt:lpstr>
      <vt:lpstr>2.Schizoid personality disorder </vt:lpstr>
      <vt:lpstr>3.Schizotypal disorder </vt:lpstr>
      <vt:lpstr>Slide 12</vt:lpstr>
      <vt:lpstr>4.Antisocial (dissocial) personality disorder </vt:lpstr>
      <vt:lpstr>Slide 14</vt:lpstr>
      <vt:lpstr>5.Histrionic personality disorder </vt:lpstr>
      <vt:lpstr>6.Narcissistic personality disorder </vt:lpstr>
      <vt:lpstr>7.Borderline personality disorder </vt:lpstr>
      <vt:lpstr>8.Anxious (avoidant) personality disorder </vt:lpstr>
      <vt:lpstr>Slide 19</vt:lpstr>
      <vt:lpstr>9.Dependent personality </vt:lpstr>
      <vt:lpstr>10.Obsessive – compulsive personality disorder  </vt:lpstr>
      <vt:lpstr>TREATMENT MODALITIES</vt:lpstr>
      <vt:lpstr>NURSING MANAGEMNT</vt:lpstr>
      <vt:lpstr>SUMMARY</vt:lpstr>
      <vt:lpstr>APPLIED ASPECTS</vt:lpstr>
      <vt:lpstr>REFERENCES </vt:lpstr>
      <vt:lpstr>MUHS EXAM APPEARED  QUESTIONS</vt:lpstr>
      <vt:lpstr>Slide 28</vt:lpstr>
      <vt:lpstr>ACKNOWLEDGEMENT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MANAGEMENT OF PATIENT WITH PERSONALITY DISORDERS  PERSONALITY DISORDERS LECTURE NO:1  DEPARTMENT OF MENTAL HEALTH NURSING  VSPM’S COLLEGE OF NURSING &amp; RESEARCH CENTRE, NAGPUR </dc:title>
  <dc:creator>HP</dc:creator>
  <cp:lastModifiedBy>HP</cp:lastModifiedBy>
  <cp:revision>5</cp:revision>
  <dcterms:created xsi:type="dcterms:W3CDTF">2006-08-16T00:00:00Z</dcterms:created>
  <dcterms:modified xsi:type="dcterms:W3CDTF">2015-07-30T08:43:32Z</dcterms:modified>
</cp:coreProperties>
</file>