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NURSING MANAGEMENT OF PATIENT WITH SLEEP DISORDERS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SLEEP DISORDERS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LECTURE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NO:4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DEPARTMENT OF MENTAL HEALTH NURSING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VSPM’S COLLEGE OF NURSING &amp; RESEARCH CENTRE, NAGPUR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Causes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Medical illnesses</a:t>
            </a:r>
          </a:p>
          <a:p>
            <a:pPr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Alcohol and drug use</a:t>
            </a:r>
          </a:p>
          <a:p>
            <a:pPr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Psychiatric disorders</a:t>
            </a:r>
          </a:p>
          <a:p>
            <a:pPr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Idiopathic hypersomnia</a:t>
            </a:r>
          </a:p>
          <a:p>
            <a:endParaRPr lang="en-IN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3. Disorders of sleep-wake cycle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 person with this disorder is not able to sleep when he wishes to, although at other time he is able to sleep adequately.</a:t>
            </a:r>
          </a:p>
          <a:p>
            <a:pPr algn="just">
              <a:lnSpc>
                <a:spcPct val="150000"/>
              </a:lnSpc>
              <a:buNone/>
            </a:pPr>
            <a:r>
              <a:rPr lang="en-IN" sz="2800" u="sng" dirty="0" smtClean="0">
                <a:latin typeface="Times New Roman" pitchFamily="18" charset="0"/>
                <a:cs typeface="Times New Roman" pitchFamily="18" charset="0"/>
              </a:rPr>
              <a:t>CAUSES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Work shifts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Unusual sleep phases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PARASOMNIAS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Parasomnias are dysfunctions or episodic nocturnal events occurring with sleep, sleep stages or partial arousals. Most parasomnias are common in childhood though they may persist into adulthood.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1.Stage IV sleep disorders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These disorders occur during deep sleep. The common stage 4 parasomnias are: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Sleep walking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Night  terrors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Sleep related enuresis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Bruxism 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Sleep talking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2.Other sleep disorders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Nocturnal angina</a:t>
            </a:r>
          </a:p>
          <a:p>
            <a:pPr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Nocturnal asthma</a:t>
            </a:r>
          </a:p>
          <a:p>
            <a:pPr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Nocturnal seizures</a:t>
            </a:r>
          </a:p>
          <a:p>
            <a:pPr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Sleep paralysis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TREATMENT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There is no specific treatment.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 thorough medical and psychiatric assessment; polysomnography may be needed in some cases.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Treatment of underlying physical or psychiatric disorders.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Cont...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Withdrawal of current medications, if any.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Transient insomnia can be treated initially with hypnotics</a:t>
            </a:r>
            <a:r>
              <a:rPr lang="en-IN" sz="28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Benzodiazepines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IN" sz="2800" u="sng" dirty="0" smtClean="0">
                <a:latin typeface="Times New Roman" pitchFamily="18" charset="0"/>
                <a:cs typeface="Times New Roman" pitchFamily="18" charset="0"/>
              </a:rPr>
              <a:t>Non-drug treatment</a:t>
            </a:r>
          </a:p>
          <a:p>
            <a:pPr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Progressive relaxation</a:t>
            </a:r>
          </a:p>
          <a:p>
            <a:pPr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Autosuggestion</a:t>
            </a:r>
          </a:p>
          <a:p>
            <a:pPr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Meditation, yoga </a:t>
            </a:r>
          </a:p>
          <a:p>
            <a:pPr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Stimulus control therapy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HEALTH EDUCATION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Regular, daily physical exercises in the evening. 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Avoid fluid intake and heavy meals just before bedtime.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Avoid caffeine intake before sleeping hours.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Avoid reading or watching television while in bed.</a:t>
            </a:r>
          </a:p>
          <a:p>
            <a:pPr algn="just">
              <a:lnSpc>
                <a:spcPct val="150000"/>
              </a:lnSpc>
            </a:pP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CONT..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Back rubs, warm milk and relaxation exercises.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Sleep in comfortable environment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STATEMENT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1054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 the end of the lecture the students will be able to gain knowledge regarding sleep disorders and will apply   this in to clinical practice.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SUMMARY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So far, we have discussed about</a:t>
            </a:r>
          </a:p>
          <a:p>
            <a:pPr algn="just" fontAlgn="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Definition of 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sleep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arious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types of sleep disorders</a:t>
            </a:r>
          </a:p>
          <a:p>
            <a:pPr algn="just" fontAlgn="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reatment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for sleep disorders</a:t>
            </a:r>
          </a:p>
          <a:p>
            <a:pPr algn="just" fontAlgn="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ealth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education for the patient with sleep disorders</a:t>
            </a:r>
          </a:p>
          <a:p>
            <a:pPr>
              <a:buNone/>
            </a:pP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APPLIED ASPECTS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By understanding about sleep disorders the student nurse will be able to provide care for the patient with sleep disorders.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REFERENCES</a:t>
            </a:r>
            <a:r>
              <a:rPr lang="en-IN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i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105400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arenR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R Sreevani, “A guide to mental health and                                                                  psychiatric nursing”.3</a:t>
            </a:r>
            <a:r>
              <a:rPr lang="en-IN" sz="2800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edition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Niraj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Ahuja, “A short text book of psychiatry”.7</a:t>
            </a:r>
            <a:r>
              <a:rPr lang="en-IN" sz="28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edition</a:t>
            </a:r>
          </a:p>
          <a:p>
            <a:pPr marL="514350" indent="-514350" algn="just">
              <a:lnSpc>
                <a:spcPct val="150000"/>
              </a:lnSpc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MUHS EXAM APPEARED  QUESTIONS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Explain about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sleep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disorders             (5marks)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                        </a:t>
            </a:r>
          </a:p>
          <a:p>
            <a:pPr>
              <a:buNone/>
            </a:pPr>
            <a:endParaRPr lang="en-IN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                    THANK YOU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ACKNOWLEDGEMENT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charset="0"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Department wishes to acknowledge with thanks</a:t>
            </a:r>
          </a:p>
          <a:p>
            <a:pPr algn="just">
              <a:buFont typeface="Arial" charset="0"/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Efforts of  Ms Liji Varghese  for making this LRM</a:t>
            </a:r>
          </a:p>
          <a:p>
            <a:pPr algn="just">
              <a:buFont typeface="Arial" charset="0"/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Staff of the department for content validation</a:t>
            </a:r>
          </a:p>
          <a:p>
            <a:pPr algn="just">
              <a:buFont typeface="Arial" charset="0"/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MET department for guidance &amp; format validation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LEARNING OBJECTIVES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838202"/>
          <a:ext cx="8458200" cy="4927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7753"/>
                <a:gridCol w="4971047"/>
                <a:gridCol w="1483895"/>
                <a:gridCol w="1335505"/>
              </a:tblGrid>
              <a:tr h="1107806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Sr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no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Learning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objectives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Domain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Level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/>
                </a:tc>
              </a:tr>
              <a:tr h="797612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</a:t>
                      </a:r>
                      <a:endParaRPr lang="en-IN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Define</a:t>
                      </a:r>
                      <a:r>
                        <a:rPr lang="en-IN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sleep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</a:tr>
              <a:tr h="85542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IN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Explain various types of sleep disorders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</a:tr>
              <a:tr h="935379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3</a:t>
                      </a:r>
                      <a:endParaRPr lang="en-IN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IN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Discuss  treatment</a:t>
                      </a:r>
                      <a:r>
                        <a:rPr lang="en-IN" sz="2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for sleep disorders</a:t>
                      </a:r>
                      <a:endParaRPr lang="en-IN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</a:p>
                  </a:txBody>
                  <a:tcPr marT="45715" marB="45715"/>
                </a:tc>
              </a:tr>
              <a:tr h="1206383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4</a:t>
                      </a:r>
                      <a:endParaRPr lang="en-IN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IN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Give</a:t>
                      </a:r>
                      <a:r>
                        <a:rPr lang="en-IN" sz="2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health education for the patient with sleep disorders</a:t>
                      </a:r>
                      <a:endParaRPr lang="en-IN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IN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</a:p>
                  </a:txBody>
                  <a:tcPr marT="45715" marB="4571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DEFINITION OF SLEEP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Sleep can be regarded as a physiological reversible reduction of conscious awareness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TYPES OF SLEEP DISORDERS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2800" u="sng" dirty="0" smtClean="0">
                <a:latin typeface="Times New Roman" pitchFamily="18" charset="0"/>
                <a:cs typeface="Times New Roman" pitchFamily="18" charset="0"/>
              </a:rPr>
              <a:t>Dyssomnias</a:t>
            </a:r>
          </a:p>
          <a:p>
            <a:pPr marL="514350" indent="-514350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Insomnia</a:t>
            </a:r>
          </a:p>
          <a:p>
            <a:pPr marL="514350" indent="-514350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Hypersomnia</a:t>
            </a:r>
          </a:p>
          <a:p>
            <a:pPr marL="514350" indent="-514350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Disorders of sleep-wake cycle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IN" sz="2800" u="sng" dirty="0" smtClean="0">
                <a:latin typeface="Times New Roman" pitchFamily="18" charset="0"/>
                <a:cs typeface="Times New Roman" pitchFamily="18" charset="0"/>
              </a:rPr>
              <a:t>Parasomnias </a:t>
            </a:r>
          </a:p>
          <a:p>
            <a:pPr marL="514350" indent="-514350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Stage IV disorders</a:t>
            </a:r>
          </a:p>
          <a:p>
            <a:pPr marL="514350" indent="-514350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Other disorders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DYSSOMNIAS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Dyssomnias are sleep disorders that are characterised by disturbances in the amount, quality or timing of sleep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1.Insomnia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Insomnia refers to disorder of initiation and maintenance of sleep. This include frequent awakening during the night and early morning awakening.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Causes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Medical illnesses</a:t>
            </a:r>
          </a:p>
          <a:p>
            <a:pPr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Alcohol and drug use</a:t>
            </a:r>
          </a:p>
          <a:p>
            <a:pPr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Psychiatric disorders</a:t>
            </a:r>
          </a:p>
          <a:p>
            <a:pPr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Social causes</a:t>
            </a:r>
          </a:p>
          <a:p>
            <a:pPr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Behavioural causes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2.Hypersomnia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Hypersomnia is known as disorders of excessive somnolence. It includes excessive day-time sleepiness, sleep attacks during daytime, sleep drunkenness.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558</Words>
  <Application>Microsoft Office PowerPoint</Application>
  <PresentationFormat>On-screen Show (4:3)</PresentationFormat>
  <Paragraphs>118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NURSING MANAGEMENT OF PATIENT WITH SLEEP DISORDERS  SLEEP DISORDERS LECTURE NO:4  DEPARTMENT OF MENTAL HEALTH NURSING  VSPM’S COLLEGE OF NURSING &amp; RESEARCH CENTRE, NAGPUR </vt:lpstr>
      <vt:lpstr>PURPOSE STATEMENT</vt:lpstr>
      <vt:lpstr>   LEARNING OBJECTIVES</vt:lpstr>
      <vt:lpstr>DEFINITION OF SLEEP</vt:lpstr>
      <vt:lpstr>TYPES OF SLEEP DISORDERS</vt:lpstr>
      <vt:lpstr>DYSSOMNIAS</vt:lpstr>
      <vt:lpstr>1.Insomnia</vt:lpstr>
      <vt:lpstr>Causes</vt:lpstr>
      <vt:lpstr>2.Hypersomnia</vt:lpstr>
      <vt:lpstr>Causes</vt:lpstr>
      <vt:lpstr>3. Disorders of sleep-wake cycle</vt:lpstr>
      <vt:lpstr>PARASOMNIAS</vt:lpstr>
      <vt:lpstr>1.Stage IV sleep disorders</vt:lpstr>
      <vt:lpstr>2.Other sleep disorders</vt:lpstr>
      <vt:lpstr>TREATMENT</vt:lpstr>
      <vt:lpstr>Cont...</vt:lpstr>
      <vt:lpstr>Cont..</vt:lpstr>
      <vt:lpstr>HEALTH EDUCATION</vt:lpstr>
      <vt:lpstr>CONT..</vt:lpstr>
      <vt:lpstr>SUMMARY</vt:lpstr>
      <vt:lpstr>APPLIED ASPECTS</vt:lpstr>
      <vt:lpstr>REFERENCES </vt:lpstr>
      <vt:lpstr>MUHS EXAM APPEARED  QUESTIONS</vt:lpstr>
      <vt:lpstr>Slide 24</vt:lpstr>
      <vt:lpstr>ACKNOWLEDGEMENT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NURSING MANAGEMENT OF PATIENT WITH SLEEP DISORDERS  SLEEP DISORDERS LECTURE NO:1  DEPARTMENT OF MENTAL HEALTH NURSING  VSPM’S COLLEGE OF NURSING &amp; RESEARCH CENTRE, NAGPUR </dc:title>
  <dc:creator>HP</dc:creator>
  <cp:lastModifiedBy>HP</cp:lastModifiedBy>
  <cp:revision>10</cp:revision>
  <dcterms:created xsi:type="dcterms:W3CDTF">2006-08-16T00:00:00Z</dcterms:created>
  <dcterms:modified xsi:type="dcterms:W3CDTF">2015-07-31T04:16:40Z</dcterms:modified>
</cp:coreProperties>
</file>